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Cinzel Decorative Bold" charset="1" panose="00000800000000000000"/>
      <p:regular r:id="rId7"/>
    </p:embeddedFont>
    <p:embeddedFont>
      <p:font typeface="Montserrat Bold" charset="1" panose="00000800000000000000"/>
      <p:regular r:id="rId8"/>
    </p:embeddedFont>
    <p:embeddedFont>
      <p:font typeface="Montserrat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png" Type="http://schemas.openxmlformats.org/officeDocument/2006/relationships/image"/><Relationship Id="rId12" Target="../media/image11.svg" Type="http://schemas.openxmlformats.org/officeDocument/2006/relationships/image"/><Relationship Id="rId13" Target="../media/image12.png" Type="http://schemas.openxmlformats.org/officeDocument/2006/relationships/image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jpeg" Type="http://schemas.openxmlformats.org/officeDocument/2006/relationships/image"/><Relationship Id="rId7" Target="../media/image6.jpeg" Type="http://schemas.openxmlformats.org/officeDocument/2006/relationships/image"/><Relationship Id="rId8" Target="../media/image7.jpeg" Type="http://schemas.openxmlformats.org/officeDocument/2006/relationships/image"/><Relationship Id="rId9" Target="../media/image8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9680629" y="8532624"/>
            <a:ext cx="8110009" cy="1069114"/>
            <a:chOff x="0" y="0"/>
            <a:chExt cx="10813345" cy="142548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3567967" y="0"/>
              <a:ext cx="1484881" cy="1425486"/>
            </a:xfrm>
            <a:custGeom>
              <a:avLst/>
              <a:gdLst/>
              <a:ahLst/>
              <a:cxnLst/>
              <a:rect r="r" b="b" t="t" l="l"/>
              <a:pathLst>
                <a:path h="1425486" w="1484881">
                  <a:moveTo>
                    <a:pt x="0" y="0"/>
                  </a:moveTo>
                  <a:lnTo>
                    <a:pt x="1484881" y="0"/>
                  </a:lnTo>
                  <a:lnTo>
                    <a:pt x="1484881" y="1425486"/>
                  </a:lnTo>
                  <a:lnTo>
                    <a:pt x="0" y="142548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4" id="4"/>
            <p:cNvSpPr/>
            <p:nvPr/>
          </p:nvSpPr>
          <p:spPr>
            <a:xfrm flipH="false" flipV="false" rot="0">
              <a:off x="0" y="275181"/>
              <a:ext cx="3217951" cy="1099601"/>
            </a:xfrm>
            <a:custGeom>
              <a:avLst/>
              <a:gdLst/>
              <a:ahLst/>
              <a:cxnLst/>
              <a:rect r="r" b="b" t="t" l="l"/>
              <a:pathLst>
                <a:path h="1099601" w="3217951">
                  <a:moveTo>
                    <a:pt x="0" y="0"/>
                  </a:moveTo>
                  <a:lnTo>
                    <a:pt x="3217951" y="0"/>
                  </a:lnTo>
                  <a:lnTo>
                    <a:pt x="3217951" y="1099602"/>
                  </a:lnTo>
                  <a:lnTo>
                    <a:pt x="0" y="109960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0" t="0" r="0" b="0"/>
              </a:stretch>
            </a:blipFill>
          </p:spPr>
        </p:sp>
        <p:sp>
          <p:nvSpPr>
            <p:cNvPr name="Freeform 5" id="5"/>
            <p:cNvSpPr/>
            <p:nvPr/>
          </p:nvSpPr>
          <p:spPr>
            <a:xfrm flipH="false" flipV="false" rot="0">
              <a:off x="8744470" y="0"/>
              <a:ext cx="2068875" cy="1324080"/>
            </a:xfrm>
            <a:custGeom>
              <a:avLst/>
              <a:gdLst/>
              <a:ahLst/>
              <a:cxnLst/>
              <a:rect r="r" b="b" t="t" l="l"/>
              <a:pathLst>
                <a:path h="1324080" w="2068875">
                  <a:moveTo>
                    <a:pt x="0" y="0"/>
                  </a:moveTo>
                  <a:lnTo>
                    <a:pt x="2068875" y="0"/>
                  </a:lnTo>
                  <a:lnTo>
                    <a:pt x="2068875" y="1324080"/>
                  </a:lnTo>
                  <a:lnTo>
                    <a:pt x="0" y="132408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6" id="6"/>
            <p:cNvSpPr/>
            <p:nvPr/>
          </p:nvSpPr>
          <p:spPr>
            <a:xfrm flipH="false" flipV="false" rot="0">
              <a:off x="5402863" y="275181"/>
              <a:ext cx="2992854" cy="1116776"/>
            </a:xfrm>
            <a:custGeom>
              <a:avLst/>
              <a:gdLst/>
              <a:ahLst/>
              <a:cxnLst/>
              <a:rect r="r" b="b" t="t" l="l"/>
              <a:pathLst>
                <a:path h="1116776" w="2992854">
                  <a:moveTo>
                    <a:pt x="0" y="0"/>
                  </a:moveTo>
                  <a:lnTo>
                    <a:pt x="2992854" y="0"/>
                  </a:lnTo>
                  <a:lnTo>
                    <a:pt x="2992854" y="1116777"/>
                  </a:lnTo>
                  <a:lnTo>
                    <a:pt x="0" y="111677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-40478"/>
              </a:stretch>
            </a:blipFill>
          </p:spPr>
        </p:sp>
      </p:grpSp>
      <p:grpSp>
        <p:nvGrpSpPr>
          <p:cNvPr name="Group 7" id="7"/>
          <p:cNvGrpSpPr/>
          <p:nvPr/>
        </p:nvGrpSpPr>
        <p:grpSpPr>
          <a:xfrm rot="0">
            <a:off x="9680629" y="5301221"/>
            <a:ext cx="8110009" cy="1360847"/>
            <a:chOff x="0" y="0"/>
            <a:chExt cx="10813345" cy="1814462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3519573" cy="1814462"/>
            </a:xfrm>
            <a:custGeom>
              <a:avLst/>
              <a:gdLst/>
              <a:ahLst/>
              <a:cxnLst/>
              <a:rect r="r" b="b" t="t" l="l"/>
              <a:pathLst>
                <a:path h="1814462" w="3519573">
                  <a:moveTo>
                    <a:pt x="0" y="0"/>
                  </a:moveTo>
                  <a:lnTo>
                    <a:pt x="3519573" y="0"/>
                  </a:lnTo>
                  <a:lnTo>
                    <a:pt x="3519573" y="1814462"/>
                  </a:lnTo>
                  <a:lnTo>
                    <a:pt x="0" y="1814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/>
              <a:stretch>
                <a:fillRect l="-15067" t="-718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5350691" y="0"/>
              <a:ext cx="3155587" cy="1814462"/>
            </a:xfrm>
            <a:custGeom>
              <a:avLst/>
              <a:gdLst/>
              <a:ahLst/>
              <a:cxnLst/>
              <a:rect r="r" b="b" t="t" l="l"/>
              <a:pathLst>
                <a:path h="1814462" w="3155587">
                  <a:moveTo>
                    <a:pt x="0" y="0"/>
                  </a:moveTo>
                  <a:lnTo>
                    <a:pt x="3155586" y="0"/>
                  </a:lnTo>
                  <a:lnTo>
                    <a:pt x="3155586" y="1814462"/>
                  </a:lnTo>
                  <a:lnTo>
                    <a:pt x="0" y="1814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8394062" y="0"/>
              <a:ext cx="2419283" cy="1814462"/>
            </a:xfrm>
            <a:custGeom>
              <a:avLst/>
              <a:gdLst/>
              <a:ahLst/>
              <a:cxnLst/>
              <a:rect r="r" b="b" t="t" l="l"/>
              <a:pathLst>
                <a:path h="1814462" w="2419283">
                  <a:moveTo>
                    <a:pt x="0" y="0"/>
                  </a:moveTo>
                  <a:lnTo>
                    <a:pt x="2419283" y="0"/>
                  </a:lnTo>
                  <a:lnTo>
                    <a:pt x="2419283" y="1814462"/>
                  </a:lnTo>
                  <a:lnTo>
                    <a:pt x="0" y="1814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/>
              <a:stretch>
                <a:fillRect l="0" t="0" r="0" b="0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2893756" y="0"/>
              <a:ext cx="2569150" cy="1814462"/>
            </a:xfrm>
            <a:custGeom>
              <a:avLst/>
              <a:gdLst/>
              <a:ahLst/>
              <a:cxnLst/>
              <a:rect r="r" b="b" t="t" l="l"/>
              <a:pathLst>
                <a:path h="1814462" w="2569150">
                  <a:moveTo>
                    <a:pt x="0" y="0"/>
                  </a:moveTo>
                  <a:lnTo>
                    <a:pt x="2569150" y="0"/>
                  </a:lnTo>
                  <a:lnTo>
                    <a:pt x="2569150" y="1814462"/>
                  </a:lnTo>
                  <a:lnTo>
                    <a:pt x="0" y="181446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 l="0" t="0" r="0" b="0"/>
              </a:stretch>
            </a:blipFill>
          </p:spPr>
        </p:sp>
      </p:grpSp>
      <p:sp>
        <p:nvSpPr>
          <p:cNvPr name="TextBox 12" id="12"/>
          <p:cNvSpPr txBox="true"/>
          <p:nvPr/>
        </p:nvSpPr>
        <p:spPr>
          <a:xfrm rot="0">
            <a:off x="185687" y="331787"/>
            <a:ext cx="11376719" cy="14796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752"/>
              </a:lnSpc>
            </a:pPr>
            <a:r>
              <a:rPr lang="en-US" sz="5752" b="true">
                <a:solidFill>
                  <a:srgbClr val="000000"/>
                </a:solidFill>
                <a:latin typeface="Cinzel Decorative Bold"/>
                <a:ea typeface="Cinzel Decorative Bold"/>
                <a:cs typeface="Cinzel Decorative Bold"/>
                <a:sym typeface="Cinzel Decorative Bold"/>
              </a:rPr>
              <a:t>Make a Global Kingdom Impact at IC     M 2025!</a:t>
            </a:r>
          </a:p>
        </p:txBody>
      </p:sp>
      <p:sp>
        <p:nvSpPr>
          <p:cNvPr name="Freeform 13" id="13"/>
          <p:cNvSpPr/>
          <p:nvPr/>
        </p:nvSpPr>
        <p:spPr>
          <a:xfrm flipH="false" flipV="false" rot="0">
            <a:off x="6450500" y="903877"/>
            <a:ext cx="1081274" cy="956319"/>
          </a:xfrm>
          <a:custGeom>
            <a:avLst/>
            <a:gdLst/>
            <a:ahLst/>
            <a:cxnLst/>
            <a:rect r="r" b="b" t="t" l="l"/>
            <a:pathLst>
              <a:path h="956319" w="1081274">
                <a:moveTo>
                  <a:pt x="0" y="0"/>
                </a:moveTo>
                <a:lnTo>
                  <a:pt x="1081274" y="0"/>
                </a:lnTo>
                <a:lnTo>
                  <a:pt x="1081274" y="956320"/>
                </a:lnTo>
                <a:lnTo>
                  <a:pt x="0" y="956320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488901">
            <a:off x="10869981" y="665765"/>
            <a:ext cx="6640633" cy="4424322"/>
          </a:xfrm>
          <a:custGeom>
            <a:avLst/>
            <a:gdLst/>
            <a:ahLst/>
            <a:cxnLst/>
            <a:rect r="r" b="b" t="t" l="l"/>
            <a:pathLst>
              <a:path h="4424322" w="6640633">
                <a:moveTo>
                  <a:pt x="0" y="0"/>
                </a:moveTo>
                <a:lnTo>
                  <a:pt x="6640633" y="0"/>
                </a:lnTo>
                <a:lnTo>
                  <a:pt x="6640633" y="4424322"/>
                </a:lnTo>
                <a:lnTo>
                  <a:pt x="0" y="4424322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sp>
        <p:nvSpPr>
          <p:cNvPr name="Freeform 15" id="15"/>
          <p:cNvSpPr/>
          <p:nvPr/>
        </p:nvSpPr>
        <p:spPr>
          <a:xfrm flipH="false" flipV="false" rot="0">
            <a:off x="666600" y="8292428"/>
            <a:ext cx="1730353" cy="1729169"/>
          </a:xfrm>
          <a:custGeom>
            <a:avLst/>
            <a:gdLst/>
            <a:ahLst/>
            <a:cxnLst/>
            <a:rect r="r" b="b" t="t" l="l"/>
            <a:pathLst>
              <a:path h="1729169" w="1730353">
                <a:moveTo>
                  <a:pt x="0" y="0"/>
                </a:moveTo>
                <a:lnTo>
                  <a:pt x="1730354" y="0"/>
                </a:lnTo>
                <a:lnTo>
                  <a:pt x="1730354" y="1729169"/>
                </a:lnTo>
                <a:lnTo>
                  <a:pt x="0" y="1729169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 l="0" t="0" r="0" b="-29748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1219170" y="1984022"/>
            <a:ext cx="9309753" cy="1062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59"/>
              </a:lnSpc>
              <a:spcBef>
                <a:spcPct val="0"/>
              </a:spcBef>
            </a:pPr>
            <a:r>
              <a:rPr lang="en-US" b="true" sz="3999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Help us fill a 40-foot container full of supplies to send to Ukraine!!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92570" y="3457538"/>
            <a:ext cx="9388059" cy="48348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970"/>
              </a:lnSpc>
            </a:pPr>
            <a:r>
              <a:rPr lang="en-US" sz="2700" b="true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Items Needed - All items must be new!</a:t>
            </a:r>
          </a:p>
          <a:p>
            <a:pPr algn="l" marL="582930" indent="-291465" lvl="1">
              <a:lnSpc>
                <a:spcPts val="2970"/>
              </a:lnSpc>
              <a:buFont typeface="Arial"/>
              <a:buChar char="•"/>
            </a:pPr>
            <a:r>
              <a:rPr lang="en-US" b="true" sz="27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Hygiene</a:t>
            </a:r>
            <a:r>
              <a:rPr lang="en-US" sz="27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:  shampoo, soap, body wash, toothbrush, wet wipes, toothpaste, laundry detergent, diapers size 1-6, feminine pads, sanitizer</a:t>
            </a:r>
          </a:p>
          <a:p>
            <a:pPr algn="l" marL="582930" indent="-291465" lvl="1">
              <a:lnSpc>
                <a:spcPts val="2970"/>
              </a:lnSpc>
              <a:buFont typeface="Arial"/>
              <a:buChar char="•"/>
            </a:pPr>
            <a:r>
              <a:rPr lang="en-US" b="true" sz="27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Medical Supplies:</a:t>
            </a:r>
            <a:r>
              <a:rPr lang="en-US" sz="27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antiseptic, anti-inflammatory, pain/fever-reducer, antihistamine, cold and venotonic medicine, eye drops, vitamins, topical gel/cream for joint/muscle pain</a:t>
            </a:r>
          </a:p>
          <a:p>
            <a:pPr algn="l" marL="582930" indent="-291465" lvl="1">
              <a:lnSpc>
                <a:spcPts val="2970"/>
              </a:lnSpc>
              <a:buFont typeface="Arial"/>
              <a:buChar char="•"/>
            </a:pPr>
            <a:r>
              <a:rPr lang="en-US" b="true" sz="27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Electrical:</a:t>
            </a:r>
            <a:r>
              <a:rPr lang="en-US" sz="27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flashlights (no batteries)</a:t>
            </a:r>
          </a:p>
          <a:p>
            <a:pPr algn="l" marL="582930" indent="-291465" lvl="1">
              <a:lnSpc>
                <a:spcPts val="2970"/>
              </a:lnSpc>
              <a:buFont typeface="Arial"/>
              <a:buChar char="•"/>
            </a:pPr>
            <a:r>
              <a:rPr lang="en-US" b="true" sz="27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Bedding, Blankets, Pillows, &amp; Towels</a:t>
            </a:r>
          </a:p>
          <a:p>
            <a:pPr algn="l" marL="582930" indent="-291465" lvl="1">
              <a:lnSpc>
                <a:spcPts val="2970"/>
              </a:lnSpc>
              <a:buFont typeface="Arial"/>
              <a:buChar char="•"/>
            </a:pPr>
            <a:r>
              <a:rPr lang="en-US" b="true" sz="27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Clothing: </a:t>
            </a:r>
            <a:r>
              <a:rPr lang="en-US" sz="27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winter coats, jackets, shoes (children or adult size 10+)</a:t>
            </a:r>
          </a:p>
          <a:p>
            <a:pPr algn="l">
              <a:lnSpc>
                <a:spcPts val="2970"/>
              </a:lnSpc>
            </a:pPr>
          </a:p>
        </p:txBody>
      </p:sp>
      <p:sp>
        <p:nvSpPr>
          <p:cNvPr name="TextBox 18" id="18"/>
          <p:cNvSpPr txBox="true"/>
          <p:nvPr/>
        </p:nvSpPr>
        <p:spPr>
          <a:xfrm rot="0">
            <a:off x="9827828" y="6833518"/>
            <a:ext cx="7815611" cy="15754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20"/>
              </a:lnSpc>
              <a:spcBef>
                <a:spcPct val="0"/>
              </a:spcBef>
            </a:pPr>
            <a:r>
              <a:rPr lang="en-US" b="true" sz="3000">
                <a:solidFill>
                  <a:srgbClr val="000000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You’re able to have a direct blessing on the Global Church thanks to the partnership and dedication of these great organizations!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2751755" y="8627975"/>
            <a:ext cx="6244583" cy="11849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20"/>
              </a:lnSpc>
              <a:spcBef>
                <a:spcPct val="0"/>
              </a:spcBef>
            </a:pPr>
            <a:r>
              <a:rPr lang="en-US" sz="300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Scan this code to find out about drop off donation centers and deadlines!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DAGudbSQzq8</dc:identifier>
  <dcterms:modified xsi:type="dcterms:W3CDTF">2011-08-01T06:04:30Z</dcterms:modified>
  <cp:revision>1</cp:revision>
  <dc:title>Ukraine Relief Slide 2025 </dc:title>
</cp:coreProperties>
</file>